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E6117B-606F-E59F-3EA6-2FDE89266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637EB0-08C1-67A9-932C-8B1F0292C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0D3553-F5C1-969D-6EEF-63DFE7EB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1A823B-0E5B-46F2-F4DC-068EC8C9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A4CADD-C824-E1AD-982E-8940ACDD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75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DD73E-60F2-9BA7-CF76-AC07645F1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1E3DAE-6EF6-DD9F-CE96-DEDA9A012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0248EC-55E7-EBA0-4332-2EB65449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F1521-9CAE-E93D-EF9D-D581B4B2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D46EB2-E347-00DE-2D7F-2518D6CC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72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8BAEA9-A603-3F88-B344-FAE01061E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63B1B3-9802-FBE8-D0BA-D10437453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9A0D09-4195-B851-B4C0-C2525501A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187450-578A-644E-6F22-978602F9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899D38-21E4-D2E0-FD8A-D754CEA5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29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BE0CCB-17B5-8AC1-4126-78D1E7195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7DE6D-6B43-8586-36B9-92E2939C8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7A7D8-6AFE-03CB-979C-349D2E5C8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E48838-4137-2CCF-FE5F-90F68C68E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71A1D6-919C-17D8-1264-70598A5E6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71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21B1-986D-A7EB-A785-2FDFC66BC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B56B06-5F94-ABF8-6A1D-AB5490E6B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B4D442-D01A-8D62-D771-0B0C62A8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81F367-4304-8461-0E44-17A74C46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58309A-CEEE-592B-2A97-3C1E5B40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44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07747-A9FC-4482-9493-7C957855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4FD984-14B1-BF63-1632-19A1B77F6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D98CBE-173D-D58E-F09E-B07881760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B4AE09-FED8-2AC3-E4A6-B50E7D7D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A89C5D-2157-9889-2D46-D69F972C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6287FE-9039-607D-F89F-D1D74CC2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0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D3F45-BE8A-C53F-CE43-F338E9FEA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61DA36-8D41-EDAF-5346-E51338682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F48235-09F4-1FE4-20A1-4A52F55B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477F66-62E4-A116-549C-0D09D813B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8ECCF8B-48CC-4A2F-DEFD-3A2139695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B5B7EF4-F635-FC60-C0D6-D85E1CF3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ADE8CCB-8410-879F-EC5E-2F774498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4DDDF01-A344-2A76-2D8C-61B6A5F5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8FD008-F3F1-D3B1-626F-C82BA090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94D5A4-4C9B-A7E7-AE00-D890FEFA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0D7EB3-3F78-32D5-CDAF-A77BC57D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5A342D-C8BE-EEED-AF12-1C5D69F0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14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F81834-1ABA-1910-7ED1-EF315B1B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00D14B-2BA5-04EB-3B5E-4E1E0C5D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546095-2BC5-B59C-610A-1F78E9F99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31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A0658-C0DE-4E78-A491-89EDF6DEC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AF040E-FE5F-D485-151F-6A04DC3A2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B3F9E5-EB98-40C5-AC4B-03ED7F020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CCB9A8-1818-7D78-B31B-3556CD94B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C53B4C-246B-E97D-F078-2ECE73573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A75D54-3A3A-6898-AEF7-D345083D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99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7C4FE9-7C3C-A89B-8ADA-CA654CD43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BAC4DD8-38BA-1AAB-4503-F6C5FE06A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7AECAB-8BE3-54BA-4D5B-2965C8A3F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2AEA35-CCA4-48A4-7F13-D8CDE1CA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E5F1F4-4E7B-F5B4-28A0-3CF18CBF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5B5BF3-69F6-07FC-BF5E-200DEAD24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01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62E7754-468E-3451-FC26-5CF20C68E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717D23-EED3-98F6-682E-24558F4A8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24376E-0152-A29E-4D21-74730AC73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EEEA3A-9232-4807-A0AA-3E3275C8D1A7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1670DE-911F-CFA0-52B7-153794A78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58F362-F04E-13F0-E085-45C6619DE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1FBEDC-CEB6-4CF7-A671-0B4D04AD0A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81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AFFFB-060D-E5FC-085C-58B37A424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580361"/>
            <a:ext cx="6858000" cy="929601"/>
          </a:xfrm>
        </p:spPr>
        <p:txBody>
          <a:bodyPr/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 Coudray-Saint-Germer</a:t>
            </a:r>
          </a:p>
        </p:txBody>
      </p:sp>
    </p:spTree>
    <p:extLst>
      <p:ext uri="{BB962C8B-B14F-4D97-AF65-F5344CB8AC3E}">
        <p14:creationId xmlns:p14="http://schemas.microsoft.com/office/powerpoint/2010/main" val="1763800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E05CD1-F3F9-159F-E5B2-C38A93C7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409" y="5663249"/>
            <a:ext cx="4869180" cy="972184"/>
          </a:xfrm>
        </p:spPr>
        <p:txBody>
          <a:bodyPr>
            <a:normAutofit/>
          </a:bodyPr>
          <a:lstStyle/>
          <a:p>
            <a:pPr algn="ctr"/>
            <a:r>
              <a:rPr lang="fr-F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Calvaire entrée ouest du village</a:t>
            </a:r>
          </a:p>
        </p:txBody>
      </p:sp>
      <p:pic>
        <p:nvPicPr>
          <p:cNvPr id="5" name="Espace réservé du contenu 4" descr="Une image contenant texte, capture d’écran, Brochure, plein air&#10;&#10;Description générée automatiquement">
            <a:extLst>
              <a:ext uri="{FF2B5EF4-FFF2-40B4-BE49-F238E27FC236}">
                <a16:creationId xmlns:a16="http://schemas.microsoft.com/office/drawing/2014/main" id="{E8EE3F73-0482-29A9-34DE-2A3A355D4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76" t="21986" r="33373" b="46697"/>
          <a:stretch/>
        </p:blipFill>
        <p:spPr>
          <a:xfrm>
            <a:off x="371953" y="-63181"/>
            <a:ext cx="8400093" cy="5726430"/>
          </a:xfrm>
        </p:spPr>
      </p:pic>
    </p:spTree>
    <p:extLst>
      <p:ext uri="{BB962C8B-B14F-4D97-AF65-F5344CB8AC3E}">
        <p14:creationId xmlns:p14="http://schemas.microsoft.com/office/powerpoint/2010/main" val="36379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CA79E8-B707-FB6E-635C-0E3B386BB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40" y="2357575"/>
            <a:ext cx="4355945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Calvaire rue du Château</a:t>
            </a:r>
          </a:p>
        </p:txBody>
      </p:sp>
      <p:pic>
        <p:nvPicPr>
          <p:cNvPr id="9" name="Espace réservé du contenu 8" descr="Une image contenant texte, capture d’écran, Brochure, plein air&#10;&#10;Description générée automatiquement">
            <a:extLst>
              <a:ext uri="{FF2B5EF4-FFF2-40B4-BE49-F238E27FC236}">
                <a16:creationId xmlns:a16="http://schemas.microsoft.com/office/drawing/2014/main" id="{23B113AD-DDE3-26D0-9511-8C090500F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61" t="19127" r="3772" b="40468"/>
          <a:stretch/>
        </p:blipFill>
        <p:spPr>
          <a:xfrm>
            <a:off x="4438185" y="-122664"/>
            <a:ext cx="4705815" cy="7002116"/>
          </a:xfrm>
        </p:spPr>
      </p:pic>
    </p:spTree>
    <p:extLst>
      <p:ext uri="{BB962C8B-B14F-4D97-AF65-F5344CB8AC3E}">
        <p14:creationId xmlns:p14="http://schemas.microsoft.com/office/powerpoint/2010/main" val="131994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72FA7-6F56-D9C1-6DC3-D880B3D8E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230" y="2528462"/>
            <a:ext cx="3943350" cy="1325563"/>
          </a:xfrm>
        </p:spPr>
        <p:txBody>
          <a:bodyPr/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Chapelle Sainte Marie</a:t>
            </a:r>
          </a:p>
        </p:txBody>
      </p:sp>
      <p:pic>
        <p:nvPicPr>
          <p:cNvPr id="5" name="Espace réservé du contenu 4" descr="Une image contenant texte, capture d’écran, Brochure, plein air&#10;&#10;Description générée automatiquement">
            <a:extLst>
              <a:ext uri="{FF2B5EF4-FFF2-40B4-BE49-F238E27FC236}">
                <a16:creationId xmlns:a16="http://schemas.microsoft.com/office/drawing/2014/main" id="{A8B5BB3C-C971-7E5B-0A7A-DD045EEF0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8" t="19533" r="74394" b="40103"/>
          <a:stretch/>
        </p:blipFill>
        <p:spPr>
          <a:xfrm>
            <a:off x="0" y="0"/>
            <a:ext cx="4684334" cy="6858000"/>
          </a:xfrm>
        </p:spPr>
      </p:pic>
    </p:spTree>
    <p:extLst>
      <p:ext uri="{BB962C8B-B14F-4D97-AF65-F5344CB8AC3E}">
        <p14:creationId xmlns:p14="http://schemas.microsoft.com/office/powerpoint/2010/main" val="75031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8BEB3-FCCB-3154-E717-F8DC56B86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16" y="2428102"/>
            <a:ext cx="394335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Gros plan sur le centre du calvaire des </a:t>
            </a:r>
            <a:r>
              <a:rPr lang="fr-F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Routis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Espace réservé du contenu 4" descr="Une image contenant texte, capture d’écran, Brochure, plein air&#10;&#10;Description générée automatiquement">
            <a:extLst>
              <a:ext uri="{FF2B5EF4-FFF2-40B4-BE49-F238E27FC236}">
                <a16:creationId xmlns:a16="http://schemas.microsoft.com/office/drawing/2014/main" id="{66296102-E6F8-CAEC-5FCA-132239C59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8" t="62860" r="54613" b="2800"/>
          <a:stretch/>
        </p:blipFill>
        <p:spPr>
          <a:xfrm>
            <a:off x="4537876" y="0"/>
            <a:ext cx="4606124" cy="6858000"/>
          </a:xfrm>
        </p:spPr>
      </p:pic>
    </p:spTree>
    <p:extLst>
      <p:ext uri="{BB962C8B-B14F-4D97-AF65-F5344CB8AC3E}">
        <p14:creationId xmlns:p14="http://schemas.microsoft.com/office/powerpoint/2010/main" val="366814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3667C7-C819-D778-1CB4-36E7266F6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376" y="2366920"/>
            <a:ext cx="366242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Gros plan  sur l’écusson du fût du calvaire du </a:t>
            </a:r>
            <a:r>
              <a:rPr lang="fr-F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Tronquet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Espace réservé du contenu 4" descr="Une image contenant texte, capture d’écran, Brochure, plein air&#10;&#10;Description générée automatiquement">
            <a:extLst>
              <a:ext uri="{FF2B5EF4-FFF2-40B4-BE49-F238E27FC236}">
                <a16:creationId xmlns:a16="http://schemas.microsoft.com/office/drawing/2014/main" id="{59EB6F00-E4ED-14FA-4DAB-8F2072DA6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62855" r="30972" b="2800"/>
          <a:stretch/>
        </p:blipFill>
        <p:spPr>
          <a:xfrm>
            <a:off x="0" y="0"/>
            <a:ext cx="4597069" cy="6858000"/>
          </a:xfrm>
        </p:spPr>
      </p:pic>
    </p:spTree>
    <p:extLst>
      <p:ext uri="{BB962C8B-B14F-4D97-AF65-F5344CB8AC3E}">
        <p14:creationId xmlns:p14="http://schemas.microsoft.com/office/powerpoint/2010/main" val="14435392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Office PowerPoint</Application>
  <PresentationFormat>Affichage à l'écran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Thème Office</vt:lpstr>
      <vt:lpstr>Le Coudray-Saint-Germer</vt:lpstr>
      <vt:lpstr>Calvaire entrée ouest du village</vt:lpstr>
      <vt:lpstr>Calvaire rue du Château</vt:lpstr>
      <vt:lpstr>Chapelle Sainte Marie</vt:lpstr>
      <vt:lpstr>Gros plan sur le centre du calvaire des Routis</vt:lpstr>
      <vt:lpstr>Gros plan  sur l’écusson du fût du calvaire du Tronquet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Marina Rophé</dc:creator>
  <cp:lastModifiedBy>Marina Rophé</cp:lastModifiedBy>
  <cp:revision>5</cp:revision>
  <dcterms:created xsi:type="dcterms:W3CDTF">2025-01-12T16:01:32Z</dcterms:created>
  <dcterms:modified xsi:type="dcterms:W3CDTF">2025-01-12T16:25:43Z</dcterms:modified>
</cp:coreProperties>
</file>